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21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8" indent="0" algn="ctr">
              <a:buNone/>
              <a:defRPr sz="1500"/>
            </a:lvl2pPr>
            <a:lvl3pPr marL="685796" indent="0" algn="ctr">
              <a:buNone/>
              <a:defRPr sz="1350"/>
            </a:lvl3pPr>
            <a:lvl4pPr marL="1028694" indent="0" algn="ctr">
              <a:buNone/>
              <a:defRPr sz="1200"/>
            </a:lvl4pPr>
            <a:lvl5pPr marL="1371592" indent="0" algn="ctr">
              <a:buNone/>
              <a:defRPr sz="1200"/>
            </a:lvl5pPr>
            <a:lvl6pPr marL="1714490" indent="0" algn="ctr">
              <a:buNone/>
              <a:defRPr sz="1200"/>
            </a:lvl6pPr>
            <a:lvl7pPr marL="2057388" indent="0" algn="ctr">
              <a:buNone/>
              <a:defRPr sz="1200"/>
            </a:lvl7pPr>
            <a:lvl8pPr marL="2400286" indent="0" algn="ctr">
              <a:buNone/>
              <a:defRPr sz="1200"/>
            </a:lvl8pPr>
            <a:lvl9pPr marL="2743185" indent="0" algn="ctr">
              <a:buNone/>
              <a:defRPr sz="1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372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692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5"/>
            <a:ext cx="1478756" cy="774911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5"/>
            <a:ext cx="4350544" cy="774911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21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859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279654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21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30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486836"/>
            <a:ext cx="5915025" cy="176741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1"/>
            <a:ext cx="2901255" cy="491278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241552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340101"/>
            <a:ext cx="2915543" cy="491278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201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591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889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316570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8" indent="0">
              <a:buNone/>
              <a:defRPr sz="1050"/>
            </a:lvl2pPr>
            <a:lvl3pPr marL="685796" indent="0">
              <a:buNone/>
              <a:defRPr sz="900"/>
            </a:lvl3pPr>
            <a:lvl4pPr marL="1028694" indent="0">
              <a:buNone/>
              <a:defRPr sz="750"/>
            </a:lvl4pPr>
            <a:lvl5pPr marL="1371592" indent="0">
              <a:buNone/>
              <a:defRPr sz="750"/>
            </a:lvl5pPr>
            <a:lvl6pPr marL="1714490" indent="0">
              <a:buNone/>
              <a:defRPr sz="750"/>
            </a:lvl6pPr>
            <a:lvl7pPr marL="2057388" indent="0">
              <a:buNone/>
              <a:defRPr sz="750"/>
            </a:lvl7pPr>
            <a:lvl8pPr marL="2400286" indent="0">
              <a:buNone/>
              <a:defRPr sz="750"/>
            </a:lvl8pPr>
            <a:lvl9pPr marL="2743185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202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316570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8" indent="0">
              <a:buNone/>
              <a:defRPr sz="1050"/>
            </a:lvl2pPr>
            <a:lvl3pPr marL="685796" indent="0">
              <a:buNone/>
              <a:defRPr sz="900"/>
            </a:lvl3pPr>
            <a:lvl4pPr marL="1028694" indent="0">
              <a:buNone/>
              <a:defRPr sz="750"/>
            </a:lvl4pPr>
            <a:lvl5pPr marL="1371592" indent="0">
              <a:buNone/>
              <a:defRPr sz="750"/>
            </a:lvl5pPr>
            <a:lvl6pPr marL="1714490" indent="0">
              <a:buNone/>
              <a:defRPr sz="750"/>
            </a:lvl6pPr>
            <a:lvl7pPr marL="2057388" indent="0">
              <a:buNone/>
              <a:defRPr sz="750"/>
            </a:lvl7pPr>
            <a:lvl8pPr marL="2400286" indent="0">
              <a:buNone/>
              <a:defRPr sz="750"/>
            </a:lvl8pPr>
            <a:lvl9pPr marL="2743185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722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3FACE-B819-E04D-A82E-8AC3DCD39A1B}" type="datetimeFigureOut">
              <a:rPr lang="es-CL" smtClean="0"/>
              <a:t>13-02-2026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9BCB-8B28-5A4E-9612-66C3E42FB4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733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9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9" indent="-171449" algn="l" defTabSz="68579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7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7ABFBC5-40FD-AEBE-3C27-006C37E4FFBE}"/>
              </a:ext>
            </a:extLst>
          </p:cNvPr>
          <p:cNvSpPr txBox="1"/>
          <p:nvPr/>
        </p:nvSpPr>
        <p:spPr>
          <a:xfrm>
            <a:off x="1912851" y="1857292"/>
            <a:ext cx="58613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500" b="1" dirty="0" smtClean="0">
                <a:solidFill>
                  <a:srgbClr val="004876"/>
                </a:solidFill>
                <a:latin typeface="Aptos Narrow" panose="020B0004020202020204" pitchFamily="34" charset="0"/>
              </a:rPr>
              <a:t>  </a:t>
            </a:r>
            <a:r>
              <a:rPr lang="es-CL" sz="2500" b="1" dirty="0" smtClean="0">
                <a:solidFill>
                  <a:srgbClr val="004876"/>
                </a:solidFill>
                <a:latin typeface="Aptos Narrow" panose="020B0004020202020204" pitchFamily="34" charset="0"/>
              </a:rPr>
              <a:t>Comunicado Prensa</a:t>
            </a:r>
            <a:endParaRPr lang="es-CL" sz="2500" b="1" dirty="0">
              <a:solidFill>
                <a:srgbClr val="004876"/>
              </a:solidFill>
              <a:latin typeface="Aptos Narrow" panose="020B0004020202020204" pitchFamily="34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292801" y="2793139"/>
            <a:ext cx="61937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Puerto Montt, Chile, </a:t>
            </a:r>
            <a:r>
              <a:rPr lang="es-MX" smtClean="0"/>
              <a:t>Febrero 13 </a:t>
            </a:r>
            <a:r>
              <a:rPr lang="es-MX" dirty="0" smtClean="0"/>
              <a:t>del 2026</a:t>
            </a:r>
            <a:r>
              <a:rPr lang="es-MX" dirty="0"/>
              <a:t> </a:t>
            </a:r>
            <a:r>
              <a:rPr lang="es-MX" dirty="0" smtClean="0"/>
              <a:t>- Ante </a:t>
            </a:r>
            <a:r>
              <a:rPr lang="es-MX" dirty="0"/>
              <a:t>la detección de un evento de mortalidad residual en el centro de cultivo </a:t>
            </a:r>
            <a:r>
              <a:rPr lang="es-MX" dirty="0" err="1" smtClean="0"/>
              <a:t>Traiguén</a:t>
            </a:r>
            <a:r>
              <a:rPr lang="es-MX" dirty="0" smtClean="0"/>
              <a:t> II, ubicado en la comuna de Quinchao la </a:t>
            </a:r>
            <a:r>
              <a:rPr lang="es-MX" dirty="0"/>
              <a:t>compañía informa </a:t>
            </a:r>
            <a:r>
              <a:rPr lang="es-MX" dirty="0" smtClean="0"/>
              <a:t>lo siguiente: </a:t>
            </a:r>
          </a:p>
          <a:p>
            <a:r>
              <a:rPr lang="es-MX" dirty="0"/>
              <a:t>A través del monitoreo continuo que se efectúa regularmente, se detectó un incremento en la </a:t>
            </a:r>
            <a:r>
              <a:rPr lang="es-MX" dirty="0" smtClean="0"/>
              <a:t>mortalidad. </a:t>
            </a:r>
            <a:r>
              <a:rPr lang="es-MX" dirty="0"/>
              <a:t>De forma inmediata, se activaron los protocolos internos y de bioseguridad, dando cumplimiento a la regulación vigente y aviso a las autoridades competentes. </a:t>
            </a:r>
            <a:endParaRPr lang="es-MX" dirty="0" smtClean="0"/>
          </a:p>
          <a:p>
            <a:r>
              <a:rPr lang="es-MX" dirty="0" smtClean="0"/>
              <a:t>Estas </a:t>
            </a:r>
            <a:r>
              <a:rPr lang="es-MX" dirty="0"/>
              <a:t>se hicieron presentes, verificando la correcta aplicación de todas las medidas contempladas en los planes para este tipo de contingencia.</a:t>
            </a:r>
          </a:p>
          <a:p>
            <a:r>
              <a:rPr lang="es-MX" dirty="0" smtClean="0"/>
              <a:t>Nuestros equipos </a:t>
            </a:r>
            <a:r>
              <a:rPr lang="es-MX" dirty="0"/>
              <a:t>se </a:t>
            </a:r>
            <a:r>
              <a:rPr lang="es-MX" dirty="0" smtClean="0"/>
              <a:t>encuentran, </a:t>
            </a:r>
            <a:r>
              <a:rPr lang="es-MX" dirty="0"/>
              <a:t>como siempre, monitoreando permanentemente las condiciones del entorno.</a:t>
            </a:r>
          </a:p>
          <a:p>
            <a:r>
              <a:rPr lang="es-MX" dirty="0"/>
              <a:t>La compañía reafirma su compromiso con la transparencia </a:t>
            </a:r>
            <a:r>
              <a:rPr lang="es-MX" dirty="0" smtClean="0"/>
              <a:t>informativa, </a:t>
            </a:r>
            <a:r>
              <a:rPr lang="es-MX" dirty="0"/>
              <a:t>la sostenibilidad de sus operaciones, actuando siempre de manera preventiva y responsable ante los desafíos del entorno productivo.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040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3100</TotalTime>
  <Words>154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 Narrow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COMUNICADO</dc:title>
  <dc:creator>antonia vargas melo</dc:creator>
  <cp:lastModifiedBy>Berenice Chellew</cp:lastModifiedBy>
  <cp:revision>31</cp:revision>
  <dcterms:created xsi:type="dcterms:W3CDTF">2022-07-15T22:27:13Z</dcterms:created>
  <dcterms:modified xsi:type="dcterms:W3CDTF">2026-02-13T19:16:10Z</dcterms:modified>
</cp:coreProperties>
</file>